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D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92" autoAdjust="0"/>
    <p:restoredTop sz="90929"/>
  </p:normalViewPr>
  <p:slideViewPr>
    <p:cSldViewPr>
      <p:cViewPr>
        <p:scale>
          <a:sx n="100" d="100"/>
          <a:sy n="100" d="100"/>
        </p:scale>
        <p:origin x="-3258" y="104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57625" y="8810625"/>
            <a:ext cx="2143125" cy="357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6000750" y="8810625"/>
            <a:ext cx="642938" cy="214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359025" y="8070850"/>
            <a:ext cx="4497388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684588" y="8070850"/>
            <a:ext cx="3165475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SYNOPTIQUE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687763" y="837565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1029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38400" y="8308975"/>
            <a:ext cx="1193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359025" y="8985250"/>
            <a:ext cx="129698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3687763" y="951865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fr-FR" sz="800"/>
              <a:t>Référence</a:t>
            </a:r>
          </a:p>
          <a:p>
            <a:pPr algn="ctr">
              <a:defRPr/>
            </a:pPr>
            <a:r>
              <a:rPr lang="fr-FR" sz="800"/>
              <a:t>668200-05-64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4494213" y="952182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Dessin n°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5221288" y="951865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Date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094413" y="9061450"/>
            <a:ext cx="763587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6475413" y="95186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6094413" y="967105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094413" y="929005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auto">
          <a:xfrm>
            <a:off x="6475413" y="92900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786190" y="8810652"/>
            <a:ext cx="2857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SYNOPTIQUE DISTRIBUTION CC</a:t>
            </a:r>
            <a:endParaRPr lang="fr-FR" sz="1200" dirty="0"/>
          </a:p>
        </p:txBody>
      </p:sp>
      <p:sp>
        <p:nvSpPr>
          <p:cNvPr id="3" name="ZoneTexte 2"/>
          <p:cNvSpPr txBox="1"/>
          <p:nvPr/>
        </p:nvSpPr>
        <p:spPr>
          <a:xfrm>
            <a:off x="3714752" y="9096404"/>
            <a:ext cx="23574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SCANNER SAU RdC, zone </a:t>
            </a:r>
            <a:r>
              <a:rPr lang="fr-FR" sz="1100" dirty="0" smtClean="0"/>
              <a:t>CS3-00</a:t>
            </a:r>
          </a:p>
          <a:p>
            <a:pPr algn="ctr"/>
            <a:r>
              <a:rPr lang="fr-FR" sz="1100" dirty="0" smtClean="0"/>
              <a:t>T3-12 et T3-7</a:t>
            </a:r>
            <a:endParaRPr lang="fr-FR" sz="1100" dirty="0"/>
          </a:p>
        </p:txBody>
      </p:sp>
      <p:sp>
        <p:nvSpPr>
          <p:cNvPr id="4" name="ZoneTexte 3"/>
          <p:cNvSpPr txBox="1"/>
          <p:nvPr/>
        </p:nvSpPr>
        <p:spPr>
          <a:xfrm>
            <a:off x="4643446" y="9596470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208</a:t>
            </a:r>
            <a:endParaRPr lang="fr-FR" sz="1100" dirty="0"/>
          </a:p>
        </p:txBody>
      </p:sp>
      <p:sp>
        <p:nvSpPr>
          <p:cNvPr id="5" name="Rectangle 4"/>
          <p:cNvSpPr/>
          <p:nvPr/>
        </p:nvSpPr>
        <p:spPr>
          <a:xfrm>
            <a:off x="2643182" y="7381892"/>
            <a:ext cx="1143008" cy="428628"/>
          </a:xfrm>
          <a:prstGeom prst="rect">
            <a:avLst/>
          </a:prstGeom>
          <a:solidFill>
            <a:srgbClr val="6DD9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TGBT CC-N</a:t>
            </a:r>
          </a:p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 3-12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43446" y="7381892"/>
            <a:ext cx="1143008" cy="428628"/>
          </a:xfrm>
          <a:prstGeom prst="rect">
            <a:avLst/>
          </a:prstGeom>
          <a:solidFill>
            <a:srgbClr val="6DD9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TGBT CC-S</a:t>
            </a:r>
          </a:p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 3-7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29000" y="5595942"/>
            <a:ext cx="1500198" cy="5000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TCS3-00-GE43 B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05187" y="4024306"/>
            <a:ext cx="1548000" cy="5000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Local CS3-00-017</a:t>
            </a:r>
          </a:p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Puissance scanner SAU</a:t>
            </a:r>
            <a:endParaRPr lang="fr-FR" sz="1100" dirty="0">
              <a:solidFill>
                <a:schemeClr val="tx1"/>
              </a:solidFill>
            </a:endParaRPr>
          </a:p>
        </p:txBody>
      </p:sp>
      <p:cxnSp>
        <p:nvCxnSpPr>
          <p:cNvPr id="10" name="Connecteur en angle 9"/>
          <p:cNvCxnSpPr>
            <a:endCxn id="5" idx="0"/>
          </p:cNvCxnSpPr>
          <p:nvPr/>
        </p:nvCxnSpPr>
        <p:spPr>
          <a:xfrm rot="5400000">
            <a:off x="2857496" y="6453198"/>
            <a:ext cx="1285884" cy="5715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en angle 11"/>
          <p:cNvCxnSpPr>
            <a:endCxn id="6" idx="0"/>
          </p:cNvCxnSpPr>
          <p:nvPr/>
        </p:nvCxnSpPr>
        <p:spPr>
          <a:xfrm rot="16200000" flipH="1">
            <a:off x="4250537" y="6417479"/>
            <a:ext cx="1285884" cy="64294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>
            <a:stCxn id="8" idx="2"/>
            <a:endCxn id="7" idx="0"/>
          </p:cNvCxnSpPr>
          <p:nvPr/>
        </p:nvCxnSpPr>
        <p:spPr>
          <a:xfrm rot="5400000">
            <a:off x="3643358" y="5060113"/>
            <a:ext cx="1071570" cy="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5214950" y="9596470"/>
            <a:ext cx="928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19/12/2011</a:t>
            </a:r>
            <a:endParaRPr lang="fr-FR"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 PORTRAIT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tx1"/>
          </a:solidFill>
        </a:ln>
      </a:spPr>
      <a:bodyPr rtlCol="0" anchor="ctr"/>
      <a:lstStyle>
        <a:defPPr algn="ctr">
          <a:defRPr sz="11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 PORTRAIT</Template>
  <TotalTime>188</TotalTime>
  <Words>29</Words>
  <Application>Microsoft Office PowerPoint</Application>
  <PresentationFormat>Format A4 (210 x 297 mm)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 PORTRAIT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21</cp:revision>
  <dcterms:created xsi:type="dcterms:W3CDTF">2011-09-14T09:13:15Z</dcterms:created>
  <dcterms:modified xsi:type="dcterms:W3CDTF">2011-12-19T16:06:35Z</dcterms:modified>
</cp:coreProperties>
</file>